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Gilroy" charset="1" panose="00000500000000000000"/>
      <p:regular r:id="rId12"/>
    </p:embeddedFont>
    <p:embeddedFont>
      <p:font typeface="Bantayog Light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660183"/>
            <a:ext cx="19051641" cy="10431877"/>
            <a:chOff x="0" y="0"/>
            <a:chExt cx="1660622" cy="90928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0622" cy="909287"/>
            </a:xfrm>
            <a:custGeom>
              <a:avLst/>
              <a:gdLst/>
              <a:ahLst/>
              <a:cxnLst/>
              <a:rect r="r" b="b" t="t" l="l"/>
              <a:pathLst>
                <a:path h="909287" w="1660622">
                  <a:moveTo>
                    <a:pt x="0" y="0"/>
                  </a:moveTo>
                  <a:lnTo>
                    <a:pt x="1660622" y="0"/>
                  </a:lnTo>
                  <a:lnTo>
                    <a:pt x="1660622" y="909287"/>
                  </a:lnTo>
                  <a:lnTo>
                    <a:pt x="0" y="909287"/>
                  </a:lnTo>
                  <a:close/>
                </a:path>
              </a:pathLst>
            </a:custGeom>
            <a:blipFill>
              <a:blip r:embed="rId2"/>
              <a:stretch>
                <a:fillRect l="-18190" t="-16612" r="-11510" b="-4120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4061501" y="4555755"/>
            <a:ext cx="24993209" cy="10028525"/>
          </a:xfrm>
          <a:custGeom>
            <a:avLst/>
            <a:gdLst/>
            <a:ahLst/>
            <a:cxnLst/>
            <a:rect r="r" b="b" t="t" l="l"/>
            <a:pathLst>
              <a:path h="10028525" w="24993209">
                <a:moveTo>
                  <a:pt x="0" y="0"/>
                </a:moveTo>
                <a:lnTo>
                  <a:pt x="24993209" y="0"/>
                </a:lnTo>
                <a:lnTo>
                  <a:pt x="24993209" y="10028525"/>
                </a:lnTo>
                <a:lnTo>
                  <a:pt x="0" y="1002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546277" y="312583"/>
            <a:ext cx="5883345" cy="1101819"/>
            <a:chOff x="0" y="0"/>
            <a:chExt cx="1099753" cy="2059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9753" cy="205959"/>
            </a:xfrm>
            <a:custGeom>
              <a:avLst/>
              <a:gdLst/>
              <a:ahLst/>
              <a:cxnLst/>
              <a:rect r="r" b="b" t="t" l="l"/>
              <a:pathLst>
                <a:path h="205959" w="1099753">
                  <a:moveTo>
                    <a:pt x="46057" y="0"/>
                  </a:moveTo>
                  <a:lnTo>
                    <a:pt x="1053697" y="0"/>
                  </a:lnTo>
                  <a:cubicBezTo>
                    <a:pt x="1079133" y="0"/>
                    <a:pt x="1099753" y="20620"/>
                    <a:pt x="1099753" y="46057"/>
                  </a:cubicBezTo>
                  <a:lnTo>
                    <a:pt x="1099753" y="159903"/>
                  </a:lnTo>
                  <a:cubicBezTo>
                    <a:pt x="1099753" y="172118"/>
                    <a:pt x="1094901" y="183832"/>
                    <a:pt x="1086264" y="192470"/>
                  </a:cubicBezTo>
                  <a:cubicBezTo>
                    <a:pt x="1077626" y="201107"/>
                    <a:pt x="1065912" y="205959"/>
                    <a:pt x="1053697" y="205959"/>
                  </a:cubicBezTo>
                  <a:lnTo>
                    <a:pt x="46057" y="205959"/>
                  </a:lnTo>
                  <a:cubicBezTo>
                    <a:pt x="20620" y="205959"/>
                    <a:pt x="0" y="185339"/>
                    <a:pt x="0" y="159903"/>
                  </a:cubicBezTo>
                  <a:lnTo>
                    <a:pt x="0" y="46057"/>
                  </a:lnTo>
                  <a:cubicBezTo>
                    <a:pt x="0" y="33842"/>
                    <a:pt x="4852" y="22127"/>
                    <a:pt x="13490" y="13490"/>
                  </a:cubicBezTo>
                  <a:cubicBezTo>
                    <a:pt x="22127" y="4852"/>
                    <a:pt x="33842" y="0"/>
                    <a:pt x="46057" y="0"/>
                  </a:cubicBezTo>
                  <a:close/>
                </a:path>
              </a:pathLst>
            </a:custGeom>
            <a:solidFill>
              <a:srgbClr val="79CED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099753" cy="234534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51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49702" y="412264"/>
            <a:ext cx="3759791" cy="902457"/>
          </a:xfrm>
          <a:custGeom>
            <a:avLst/>
            <a:gdLst/>
            <a:ahLst/>
            <a:cxnLst/>
            <a:rect r="r" b="b" t="t" l="l"/>
            <a:pathLst>
              <a:path h="902457" w="3759791">
                <a:moveTo>
                  <a:pt x="0" y="0"/>
                </a:moveTo>
                <a:lnTo>
                  <a:pt x="3759791" y="0"/>
                </a:lnTo>
                <a:lnTo>
                  <a:pt x="3759791" y="902457"/>
                </a:lnTo>
                <a:lnTo>
                  <a:pt x="0" y="902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9CED9">
                <a:alpha val="4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38564" y="1307438"/>
            <a:ext cx="5599881" cy="856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God </a:t>
            </a:r>
          </a:p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loves </a:t>
            </a:r>
          </a:p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all</a:t>
            </a:r>
          </a:p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children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1141501" y="207954"/>
            <a:ext cx="4526835" cy="415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2081" spc="692">
                <a:solidFill>
                  <a:srgbClr val="00000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DAY 1</a:t>
            </a:r>
          </a:p>
        </p:txBody>
      </p:sp>
      <p:sp>
        <p:nvSpPr>
          <p:cNvPr name="AutoShape 7" id="7"/>
          <p:cNvSpPr/>
          <p:nvPr/>
        </p:nvSpPr>
        <p:spPr>
          <a:xfrm>
            <a:off x="1163200" y="3030742"/>
            <a:ext cx="0" cy="725625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9CED9">
                <a:alpha val="4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38564" y="1307438"/>
            <a:ext cx="5401917" cy="856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God loves all families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1141501" y="207954"/>
            <a:ext cx="4526835" cy="415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2081" spc="692">
                <a:solidFill>
                  <a:srgbClr val="00000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DAY 2</a:t>
            </a:r>
          </a:p>
        </p:txBody>
      </p:sp>
      <p:sp>
        <p:nvSpPr>
          <p:cNvPr name="AutoShape 7" id="7"/>
          <p:cNvSpPr/>
          <p:nvPr/>
        </p:nvSpPr>
        <p:spPr>
          <a:xfrm>
            <a:off x="1163200" y="3030742"/>
            <a:ext cx="0" cy="725625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9CED9">
                <a:alpha val="4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38564" y="1307438"/>
            <a:ext cx="10148810" cy="856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God sends His people to help families in need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1141501" y="207954"/>
            <a:ext cx="4526835" cy="415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2081" spc="692">
                <a:solidFill>
                  <a:srgbClr val="00000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DAY 3</a:t>
            </a:r>
          </a:p>
        </p:txBody>
      </p:sp>
      <p:sp>
        <p:nvSpPr>
          <p:cNvPr name="AutoShape 7" id="7"/>
          <p:cNvSpPr/>
          <p:nvPr/>
        </p:nvSpPr>
        <p:spPr>
          <a:xfrm>
            <a:off x="1163200" y="3030742"/>
            <a:ext cx="0" cy="725625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9CED9">
                <a:alpha val="4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38564" y="1307438"/>
            <a:ext cx="7870301" cy="856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God adopts us as His children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1141501" y="207954"/>
            <a:ext cx="4526835" cy="415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2081" spc="692">
                <a:solidFill>
                  <a:srgbClr val="00000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DAY 4</a:t>
            </a:r>
          </a:p>
        </p:txBody>
      </p:sp>
      <p:sp>
        <p:nvSpPr>
          <p:cNvPr name="AutoShape 7" id="7"/>
          <p:cNvSpPr/>
          <p:nvPr/>
        </p:nvSpPr>
        <p:spPr>
          <a:xfrm>
            <a:off x="1163200" y="3030742"/>
            <a:ext cx="0" cy="725625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9CED9">
                <a:alpha val="4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938564" y="1307438"/>
            <a:ext cx="7870301" cy="856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81"/>
              </a:lnSpc>
            </a:pPr>
            <a:r>
              <a:rPr lang="en-US" sz="12200">
                <a:solidFill>
                  <a:srgbClr val="000000"/>
                </a:solidFill>
                <a:latin typeface="Gilroy"/>
                <a:ea typeface="Gilroy"/>
                <a:cs typeface="Gilroy"/>
                <a:sym typeface="Gilroy"/>
              </a:rPr>
              <a:t>People in the church help one another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1141501" y="207954"/>
            <a:ext cx="4526835" cy="415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2081" spc="692">
                <a:solidFill>
                  <a:srgbClr val="00000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DAY 5</a:t>
            </a:r>
          </a:p>
        </p:txBody>
      </p:sp>
      <p:sp>
        <p:nvSpPr>
          <p:cNvPr name="AutoShape 7" id="7"/>
          <p:cNvSpPr/>
          <p:nvPr/>
        </p:nvSpPr>
        <p:spPr>
          <a:xfrm>
            <a:off x="1163200" y="3030742"/>
            <a:ext cx="0" cy="725625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DAGgVNSu4P4</dc:identifier>
  <dcterms:modified xsi:type="dcterms:W3CDTF">2011-08-01T06:04:30Z</dcterms:modified>
  <cp:revision>1</cp:revision>
  <dc:title>VBS Powerpoint Slides</dc:title>
</cp:coreProperties>
</file>